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2D4D23B4-52A5-4F47-9604-1E32C75FDFCA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vishals tablue assignment 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9BBE0812-862B-48A0-BC4A-30FD61471A73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09/04/23 4:13:21 pm IST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9" id="10" name="slide10">
            <a:extLst>
              <a:ext uri="{FF2B5EF4-FFF2-40B4-BE49-F238E27FC236}">
                <a16:creationId xmlns:a16="http://schemas.microsoft.com/office/drawing/2014/main" id="{8AAEDBF6-6C8F-40C5-B752-59BC51EA4EB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4700" y="323850"/>
            <a:ext cx="5562600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0" id="11" name="slide11">
            <a:extLst>
              <a:ext uri="{FF2B5EF4-FFF2-40B4-BE49-F238E27FC236}">
                <a16:creationId xmlns:a16="http://schemas.microsoft.com/office/drawing/2014/main" id="{D0244F10-1FF7-49BB-ABEF-0E7DD06845B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310" y="0"/>
            <a:ext cx="71533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1" id="12" name="slide12">
            <a:extLst>
              <a:ext uri="{FF2B5EF4-FFF2-40B4-BE49-F238E27FC236}">
                <a16:creationId xmlns:a16="http://schemas.microsoft.com/office/drawing/2014/main" id="{A554BFE3-2595-4D56-964A-B64DE1F2290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500062"/>
            <a:ext cx="986790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2" id="13" name="slide13">
            <a:extLst>
              <a:ext uri="{FF2B5EF4-FFF2-40B4-BE49-F238E27FC236}">
                <a16:creationId xmlns:a16="http://schemas.microsoft.com/office/drawing/2014/main" id="{F2803AA7-6096-41BA-8216-7E30A1052DA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2146" y="0"/>
            <a:ext cx="1547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3" id="14" name="slide14">
            <a:extLst>
              <a:ext uri="{FF2B5EF4-FFF2-40B4-BE49-F238E27FC236}">
                <a16:creationId xmlns:a16="http://schemas.microsoft.com/office/drawing/2014/main" id="{8D3FD76B-C8A8-4AE6-9E1E-F7AF958869A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500062"/>
            <a:ext cx="986790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4" id="15" name="slide15">
            <a:extLst>
              <a:ext uri="{FF2B5EF4-FFF2-40B4-BE49-F238E27FC236}">
                <a16:creationId xmlns:a16="http://schemas.microsoft.com/office/drawing/2014/main" id="{AA8D8836-43AD-4525-97FA-B05135D6841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887" y="300037"/>
            <a:ext cx="5610225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5" id="16" name="slide16">
            <a:extLst>
              <a:ext uri="{FF2B5EF4-FFF2-40B4-BE49-F238E27FC236}">
                <a16:creationId xmlns:a16="http://schemas.microsoft.com/office/drawing/2014/main" id="{39C5A542-35B3-4623-AED0-5F809F43F1E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662" y="461962"/>
            <a:ext cx="9972675" cy="593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" id="2" name="slide2">
            <a:extLst>
              <a:ext uri="{FF2B5EF4-FFF2-40B4-BE49-F238E27FC236}">
                <a16:creationId xmlns:a16="http://schemas.microsoft.com/office/drawing/2014/main" id="{E99A3667-A8C2-49D5-9F99-A917278F5C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500062"/>
            <a:ext cx="986790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2" id="3" name="slide3">
            <a:extLst>
              <a:ext uri="{FF2B5EF4-FFF2-40B4-BE49-F238E27FC236}">
                <a16:creationId xmlns:a16="http://schemas.microsoft.com/office/drawing/2014/main" id="{CFC8607F-C349-49CA-B09B-92FA0A4CDB7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500062"/>
            <a:ext cx="986790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3" id="4" name="slide4">
            <a:extLst>
              <a:ext uri="{FF2B5EF4-FFF2-40B4-BE49-F238E27FC236}">
                <a16:creationId xmlns:a16="http://schemas.microsoft.com/office/drawing/2014/main" id="{B7FD86EA-C817-459D-BC13-79E5F506E7C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242" y="0"/>
            <a:ext cx="1531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4" id="5" name="slide5">
            <a:extLst>
              <a:ext uri="{FF2B5EF4-FFF2-40B4-BE49-F238E27FC236}">
                <a16:creationId xmlns:a16="http://schemas.microsoft.com/office/drawing/2014/main" id="{76F3C77D-3C8D-443F-B2E1-8A20BD96090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1112"/>
            <a:ext cx="12192000" cy="171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5" id="6" name="slide6">
            <a:extLst>
              <a:ext uri="{FF2B5EF4-FFF2-40B4-BE49-F238E27FC236}">
                <a16:creationId xmlns:a16="http://schemas.microsoft.com/office/drawing/2014/main" id="{58FF185D-0942-4CAB-9241-00C09A25810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772" y="0"/>
            <a:ext cx="4324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6" id="7" name="slide7">
            <a:extLst>
              <a:ext uri="{FF2B5EF4-FFF2-40B4-BE49-F238E27FC236}">
                <a16:creationId xmlns:a16="http://schemas.microsoft.com/office/drawing/2014/main" id="{0BA13F1B-1C0F-4A1E-BEEC-01C693B85A9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266" y="0"/>
            <a:ext cx="55946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7" id="8" name="slide8">
            <a:extLst>
              <a:ext uri="{FF2B5EF4-FFF2-40B4-BE49-F238E27FC236}">
                <a16:creationId xmlns:a16="http://schemas.microsoft.com/office/drawing/2014/main" id="{B8B86D3C-6B72-48B8-90F6-ADBE73F8B49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964" y="0"/>
            <a:ext cx="13060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8" id="9" name="slide9">
            <a:extLst>
              <a:ext uri="{FF2B5EF4-FFF2-40B4-BE49-F238E27FC236}">
                <a16:creationId xmlns:a16="http://schemas.microsoft.com/office/drawing/2014/main" id="{CCBE270B-1417-4AE5-87B5-E1EC79A8C20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982" y="0"/>
            <a:ext cx="432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2023-04-09T10:43:28Z</dcterms:created>
  <dcterms:modified xsi:type="dcterms:W3CDTF">2023-04-09T10:43:28Z</dcterms:modified>
</cp:coreProperties>
</file>

<file path=docProps/thumbnail.jpeg>
</file>